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56" r:id="rId2"/>
    <p:sldId id="342" r:id="rId3"/>
    <p:sldId id="385" r:id="rId4"/>
    <p:sldId id="378" r:id="rId5"/>
    <p:sldId id="379" r:id="rId6"/>
    <p:sldId id="380" r:id="rId7"/>
    <p:sldId id="381" r:id="rId8"/>
    <p:sldId id="382" r:id="rId9"/>
    <p:sldId id="383" r:id="rId10"/>
    <p:sldId id="384" r:id="rId11"/>
    <p:sldId id="269" r:id="rId12"/>
  </p:sldIdLst>
  <p:sldSz cx="9144000" cy="6858000" type="screen4x3"/>
  <p:notesSz cx="6797675" cy="9872663"/>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6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Средний стиль 1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627" autoAdjust="0"/>
  </p:normalViewPr>
  <p:slideViewPr>
    <p:cSldViewPr snapToGrid="0">
      <p:cViewPr>
        <p:scale>
          <a:sx n="100" d="100"/>
          <a:sy n="100" d="100"/>
        </p:scale>
        <p:origin x="-1944" y="-29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5" name="Shape 415"/>
          <p:cNvSpPr>
            <a:spLocks noGrp="1" noRot="1" noChangeAspect="1"/>
          </p:cNvSpPr>
          <p:nvPr>
            <p:ph type="sldImg"/>
          </p:nvPr>
        </p:nvSpPr>
        <p:spPr>
          <a:xfrm>
            <a:off x="930275" y="739775"/>
            <a:ext cx="4937125" cy="3703638"/>
          </a:xfrm>
          <a:prstGeom prst="rect">
            <a:avLst/>
          </a:prstGeom>
        </p:spPr>
        <p:txBody>
          <a:bodyPr/>
          <a:lstStyle/>
          <a:p>
            <a:endParaRPr/>
          </a:p>
        </p:txBody>
      </p:sp>
      <p:sp>
        <p:nvSpPr>
          <p:cNvPr id="416" name="Shape 416"/>
          <p:cNvSpPr>
            <a:spLocks noGrp="1"/>
          </p:cNvSpPr>
          <p:nvPr>
            <p:ph type="body" sz="quarter" idx="1"/>
          </p:nvPr>
        </p:nvSpPr>
        <p:spPr>
          <a:xfrm>
            <a:off x="906357" y="4689515"/>
            <a:ext cx="4984962" cy="4442698"/>
          </a:xfrm>
          <a:prstGeom prst="rect">
            <a:avLst/>
          </a:prstGeom>
        </p:spPr>
        <p:txBody>
          <a:bodyPr/>
          <a:lstStyle/>
          <a:p>
            <a:endParaRPr/>
          </a:p>
        </p:txBody>
      </p:sp>
    </p:spTree>
    <p:extLst>
      <p:ext uri="{BB962C8B-B14F-4D97-AF65-F5344CB8AC3E}">
        <p14:creationId xmlns:p14="http://schemas.microsoft.com/office/powerpoint/2010/main" val="978415195"/>
      </p:ext>
    </p:extLst>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2142067" y="300039"/>
            <a:ext cx="6544732" cy="793220"/>
          </a:xfrm>
          <a:prstGeom prst="rect">
            <a:avLst/>
          </a:prstGeom>
        </p:spPr>
        <p:txBody>
          <a:bodyPr/>
          <a:lstStyle>
            <a:lvl1pPr>
              <a:defRPr sz="2000" cap="all" baseline="0"/>
            </a:lvl1pPr>
          </a:lstStyle>
          <a:p>
            <a:pPr>
              <a:defRPr sz="2000">
                <a:latin typeface="PFDinTextCondPro-Medium"/>
                <a:ea typeface="PFDinTextCondPro-Medium"/>
                <a:cs typeface="PFDinTextCondPro-Medium"/>
                <a:sym typeface="PFDinTextCondPro-Medium"/>
              </a:defRPr>
            </a:pPr>
            <a:r>
              <a:rPr lang="ru-RU" dirty="0" smtClean="0"/>
              <a:t>Название слайда – </a:t>
            </a:r>
            <a:r>
              <a:rPr lang="en-US" dirty="0" smtClean="0"/>
              <a:t>pf din text </a:t>
            </a:r>
            <a:r>
              <a:rPr lang="en-US" dirty="0" err="1" smtClean="0"/>
              <a:t>cond</a:t>
            </a:r>
            <a:r>
              <a:rPr lang="en-US" dirty="0" smtClean="0"/>
              <a:t> pro medium  (20)</a:t>
            </a:r>
            <a:endParaRPr lang="ru-RU" sz="1600" dirty="0"/>
          </a:p>
        </p:txBody>
      </p:sp>
      <p:sp>
        <p:nvSpPr>
          <p:cNvPr id="4" name="Объект 3"/>
          <p:cNvSpPr>
            <a:spLocks noGrp="1"/>
          </p:cNvSpPr>
          <p:nvPr>
            <p:ph sz="quarter" idx="10" hasCustomPrompt="1"/>
          </p:nvPr>
        </p:nvSpPr>
        <p:spPr>
          <a:xfrm>
            <a:off x="500063" y="1888067"/>
            <a:ext cx="8186737" cy="4555596"/>
          </a:xfrm>
          <a:prstGeom prst="rect">
            <a:avLst/>
          </a:prstGeom>
        </p:spPr>
        <p:txBody>
          <a:bodyPr/>
          <a:lstStyle>
            <a:lvl1pPr marL="285750" indent="-285750">
              <a:spcBef>
                <a:spcPts val="600"/>
              </a:spcBef>
              <a:buFont typeface="Arial" panose="020B0604020202020204" pitchFamily="34" charset="0"/>
              <a:buChar char="•"/>
              <a:defRPr>
                <a:latin typeface="+mn-lt"/>
              </a:defRPr>
            </a:lvl1pPr>
            <a:lvl2pPr>
              <a:spcBef>
                <a:spcPts val="0"/>
              </a:spcBef>
              <a:defRPr sz="1400" baseline="0">
                <a:latin typeface="+mn-lt"/>
              </a:defRPr>
            </a:lvl2pPr>
            <a:lvl3pPr>
              <a:spcBef>
                <a:spcPts val="0"/>
              </a:spcBef>
              <a:defRPr sz="1400" baseline="0">
                <a:latin typeface="+mn-lt"/>
              </a:defRPr>
            </a:lvl3pPr>
            <a:lvl4pPr>
              <a:spcBef>
                <a:spcPts val="0"/>
              </a:spcBef>
              <a:defRPr sz="1400" baseline="0">
                <a:latin typeface="+mn-lt"/>
              </a:defRPr>
            </a:lvl4pPr>
            <a:lvl5pPr>
              <a:spcBef>
                <a:spcPts val="0"/>
              </a:spcBef>
              <a:defRPr sz="1200" baseline="0">
                <a:latin typeface="+mn-lt"/>
              </a:defRPr>
            </a:lvl5pPr>
          </a:lstStyle>
          <a:p>
            <a:pPr lvl="0"/>
            <a:r>
              <a:rPr lang="ru-RU" dirty="0" smtClean="0"/>
              <a:t>Презентации выполняются в </a:t>
            </a:r>
            <a:r>
              <a:rPr lang="ru-RU" dirty="0" err="1" smtClean="0"/>
              <a:t>Power</a:t>
            </a:r>
            <a:r>
              <a:rPr lang="ru-RU" dirty="0" smtClean="0"/>
              <a:t> </a:t>
            </a:r>
            <a:r>
              <a:rPr lang="ru-RU" dirty="0" err="1" smtClean="0"/>
              <a:t>Point</a:t>
            </a:r>
            <a:r>
              <a:rPr lang="ru-RU" dirty="0" smtClean="0"/>
              <a:t>, во всех слайдах используется логотип ПАО «Россети» / ДЗО ПАО «Россети» в левом верхнем углу</a:t>
            </a:r>
          </a:p>
          <a:p>
            <a:pPr lvl="0"/>
            <a:r>
              <a:rPr lang="ru-RU" dirty="0" smtClean="0"/>
              <a:t>Для заголовков второго уровня используется PF </a:t>
            </a:r>
            <a:r>
              <a:rPr lang="ru-RU" dirty="0" err="1" smtClean="0"/>
              <a:t>Din</a:t>
            </a:r>
            <a:r>
              <a:rPr lang="ru-RU" dirty="0" smtClean="0"/>
              <a:t> </a:t>
            </a:r>
            <a:r>
              <a:rPr lang="ru-RU" dirty="0" err="1" smtClean="0"/>
              <a:t>Text</a:t>
            </a:r>
            <a:r>
              <a:rPr lang="ru-RU" dirty="0" smtClean="0"/>
              <a:t> </a:t>
            </a:r>
            <a:r>
              <a:rPr lang="ru-RU" dirty="0" err="1" smtClean="0"/>
              <a:t>Cond</a:t>
            </a:r>
            <a:r>
              <a:rPr lang="ru-RU" dirty="0" smtClean="0"/>
              <a:t> </a:t>
            </a:r>
            <a:r>
              <a:rPr lang="ru-RU" dirty="0" err="1" smtClean="0"/>
              <a:t>Pro</a:t>
            </a:r>
            <a:r>
              <a:rPr lang="ru-RU" dirty="0" smtClean="0"/>
              <a:t> </a:t>
            </a:r>
            <a:r>
              <a:rPr lang="ru-RU" dirty="0" err="1" smtClean="0"/>
              <a:t>Medium</a:t>
            </a:r>
            <a:r>
              <a:rPr lang="ru-RU" dirty="0" smtClean="0"/>
              <a:t> (16-18, черного цвета). </a:t>
            </a:r>
          </a:p>
          <a:p>
            <a:pPr lvl="0"/>
            <a:r>
              <a:rPr lang="ru-RU" dirty="0" smtClean="0"/>
              <a:t>Подзаголовки (заголовки к графикам) выполняются PF </a:t>
            </a:r>
            <a:r>
              <a:rPr lang="ru-RU" dirty="0" err="1" smtClean="0"/>
              <a:t>Din</a:t>
            </a:r>
            <a:r>
              <a:rPr lang="ru-RU" dirty="0" smtClean="0"/>
              <a:t> </a:t>
            </a:r>
            <a:r>
              <a:rPr lang="ru-RU" dirty="0" err="1" smtClean="0"/>
              <a:t>Text</a:t>
            </a:r>
            <a:r>
              <a:rPr lang="ru-RU" dirty="0" smtClean="0"/>
              <a:t> </a:t>
            </a:r>
            <a:r>
              <a:rPr lang="ru-RU" dirty="0" err="1" smtClean="0"/>
              <a:t>Cond</a:t>
            </a:r>
            <a:r>
              <a:rPr lang="ru-RU" dirty="0" smtClean="0"/>
              <a:t> </a:t>
            </a:r>
            <a:r>
              <a:rPr lang="ru-RU" dirty="0" err="1" smtClean="0"/>
              <a:t>Pro</a:t>
            </a:r>
            <a:r>
              <a:rPr lang="ru-RU" dirty="0" smtClean="0"/>
              <a:t> </a:t>
            </a:r>
            <a:r>
              <a:rPr lang="ru-RU" dirty="0" err="1" smtClean="0"/>
              <a:t>Medium</a:t>
            </a:r>
            <a:r>
              <a:rPr lang="ru-RU" dirty="0" smtClean="0"/>
              <a:t> (14-16, черного цвета). </a:t>
            </a:r>
          </a:p>
          <a:p>
            <a:pPr lvl="0"/>
            <a:r>
              <a:rPr lang="ru-RU" dirty="0" smtClean="0"/>
              <a:t>Выводы могут быть оформлены PF </a:t>
            </a:r>
            <a:r>
              <a:rPr lang="ru-RU" dirty="0" err="1" smtClean="0"/>
              <a:t>Din</a:t>
            </a:r>
            <a:r>
              <a:rPr lang="ru-RU" dirty="0" smtClean="0"/>
              <a:t> </a:t>
            </a:r>
            <a:r>
              <a:rPr lang="ru-RU" dirty="0" err="1" smtClean="0"/>
              <a:t>Text</a:t>
            </a:r>
            <a:r>
              <a:rPr lang="ru-RU" dirty="0" smtClean="0"/>
              <a:t> </a:t>
            </a:r>
            <a:r>
              <a:rPr lang="ru-RU" dirty="0" err="1" smtClean="0"/>
              <a:t>Cond</a:t>
            </a:r>
            <a:r>
              <a:rPr lang="ru-RU" dirty="0" smtClean="0"/>
              <a:t> </a:t>
            </a:r>
            <a:r>
              <a:rPr lang="ru-RU" dirty="0" err="1" smtClean="0"/>
              <a:t>Pro</a:t>
            </a:r>
            <a:r>
              <a:rPr lang="ru-RU" dirty="0" smtClean="0"/>
              <a:t> </a:t>
            </a:r>
            <a:r>
              <a:rPr lang="ru-RU" dirty="0" err="1" smtClean="0"/>
              <a:t>Medium</a:t>
            </a:r>
            <a:r>
              <a:rPr lang="ru-RU" dirty="0" smtClean="0"/>
              <a:t> (16-18) с применением синего, голубого, зеленого, красного, оранжевого цветов. </a:t>
            </a:r>
          </a:p>
        </p:txBody>
      </p:sp>
      <p:sp>
        <p:nvSpPr>
          <p:cNvPr id="6" name="Текст 5"/>
          <p:cNvSpPr>
            <a:spLocks noGrp="1"/>
          </p:cNvSpPr>
          <p:nvPr>
            <p:ph type="body" sz="quarter" idx="11" hasCustomPrompt="1"/>
          </p:nvPr>
        </p:nvSpPr>
        <p:spPr>
          <a:xfrm>
            <a:off x="500063" y="1287463"/>
            <a:ext cx="8186737" cy="406400"/>
          </a:xfrm>
          <a:prstGeom prst="rect">
            <a:avLst/>
          </a:prstGeom>
        </p:spPr>
        <p:txBody>
          <a:bodyPr/>
          <a:lstStyle>
            <a:lvl1pPr>
              <a:defRPr sz="1600"/>
            </a:lvl1pPr>
          </a:lstStyle>
          <a:p>
            <a:pPr lvl="0"/>
            <a:r>
              <a:rPr lang="ru-RU" dirty="0" smtClean="0"/>
              <a:t>Пример заголовка - </a:t>
            </a:r>
            <a:r>
              <a:rPr lang="en-US" dirty="0" smtClean="0"/>
              <a:t>PF Din Text Cond Pro Medium (16-18, </a:t>
            </a:r>
            <a:r>
              <a:rPr lang="en-US" dirty="0" err="1" smtClean="0"/>
              <a:t>черного</a:t>
            </a:r>
            <a:r>
              <a:rPr lang="en-US" dirty="0" smtClean="0"/>
              <a:t> </a:t>
            </a:r>
            <a:r>
              <a:rPr lang="en-US" dirty="0" err="1" smtClean="0"/>
              <a:t>цвета</a:t>
            </a:r>
            <a:r>
              <a:rPr lang="en-US" dirty="0" smtClean="0"/>
              <a:t>). </a:t>
            </a:r>
            <a:endParaRPr lang="ru-RU"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Только заголовок">
    <p:spTree>
      <p:nvGrpSpPr>
        <p:cNvPr id="1" name=""/>
        <p:cNvGrpSpPr/>
        <p:nvPr/>
      </p:nvGrpSpPr>
      <p:grpSpPr>
        <a:xfrm>
          <a:off x="0" y="0"/>
          <a:ext cx="0" cy="0"/>
          <a:chOff x="0" y="0"/>
          <a:chExt cx="0" cy="0"/>
        </a:xfrm>
      </p:grpSpPr>
      <p:sp>
        <p:nvSpPr>
          <p:cNvPr id="5" name="Заголовок 1"/>
          <p:cNvSpPr>
            <a:spLocks noGrp="1"/>
          </p:cNvSpPr>
          <p:nvPr>
            <p:ph type="title" hasCustomPrompt="1"/>
          </p:nvPr>
        </p:nvSpPr>
        <p:spPr>
          <a:xfrm>
            <a:off x="2142067" y="300039"/>
            <a:ext cx="6544732" cy="758294"/>
          </a:xfrm>
          <a:prstGeom prst="rect">
            <a:avLst/>
          </a:prstGeom>
        </p:spPr>
        <p:txBody>
          <a:bodyPr/>
          <a:lstStyle>
            <a:lvl1pPr>
              <a:defRPr sz="2000" cap="all" baseline="0"/>
            </a:lvl1pPr>
          </a:lstStyle>
          <a:p>
            <a:pPr>
              <a:defRPr sz="2000">
                <a:latin typeface="PFDinTextCondPro-Medium"/>
                <a:ea typeface="PFDinTextCondPro-Medium"/>
                <a:cs typeface="PFDinTextCondPro-Medium"/>
                <a:sym typeface="PFDinTextCondPro-Medium"/>
              </a:defRPr>
            </a:pPr>
            <a:r>
              <a:rPr lang="ru-RU" dirty="0" smtClean="0"/>
              <a:t>Название слайда – </a:t>
            </a:r>
            <a:r>
              <a:rPr lang="en-US" dirty="0" smtClean="0"/>
              <a:t>pf din text </a:t>
            </a:r>
            <a:r>
              <a:rPr lang="en-US" dirty="0" err="1" smtClean="0"/>
              <a:t>cond</a:t>
            </a:r>
            <a:r>
              <a:rPr lang="en-US" dirty="0" smtClean="0"/>
              <a:t> pro medium  (20)</a:t>
            </a:r>
            <a:endParaRPr lang="ru-RU" sz="1600" dirty="0"/>
          </a:p>
        </p:txBody>
      </p:sp>
    </p:spTree>
    <p:extLst>
      <p:ext uri="{BB962C8B-B14F-4D97-AF65-F5344CB8AC3E}">
        <p14:creationId xmlns:p14="http://schemas.microsoft.com/office/powerpoint/2010/main" val="2942597178"/>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Титульный слайд">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Последний слайд">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Текст 1"/>
          <p:cNvSpPr txBox="1"/>
          <p:nvPr userDrawn="1"/>
        </p:nvSpPr>
        <p:spPr>
          <a:xfrm>
            <a:off x="713425" y="2283424"/>
            <a:ext cx="7200802" cy="49244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a:solidFill>
                  <a:srgbClr val="FFFFFF"/>
                </a:solidFill>
                <a:latin typeface="PFDinTextCondPro-Medium"/>
                <a:ea typeface="PFDinTextCondPro-Medium"/>
                <a:cs typeface="PFDinTextCondPro-Medium"/>
                <a:sym typeface="PFDinTextCondPro-Medium"/>
              </a:defRPr>
            </a:pPr>
            <a:r>
              <a:rPr lang="ru-RU" sz="2600" dirty="0" smtClean="0"/>
              <a:t>Спасибо за внимание!</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Пустой слайд">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a:xfrm>
            <a:off x="3518520" y="6356356"/>
            <a:ext cx="2133600" cy="365125"/>
          </a:xfrm>
          <a:prstGeom prst="rect">
            <a:avLst/>
          </a:prstGeom>
        </p:spPr>
        <p:txBody>
          <a:bodyPr/>
          <a:lstStyle/>
          <a:p>
            <a:fld id="{EBA16810-1936-44C4-B643-8211257C56C4}" type="slidenum">
              <a:rPr lang="ru-RU" smtClean="0">
                <a:solidFill>
                  <a:prstClr val="white"/>
                </a:solidFill>
              </a:rPr>
              <a:pPr/>
              <a:t>‹#›</a:t>
            </a:fld>
            <a:endParaRPr lang="ru-RU">
              <a:solidFill>
                <a:prstClr val="white"/>
              </a:solidFill>
            </a:endParaRPr>
          </a:p>
        </p:txBody>
      </p:sp>
    </p:spTree>
    <p:extLst>
      <p:ext uri="{BB962C8B-B14F-4D97-AF65-F5344CB8AC3E}">
        <p14:creationId xmlns:p14="http://schemas.microsoft.com/office/powerpoint/2010/main" val="3915114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fourObj">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Объект 2"/>
          <p:cNvSpPr>
            <a:spLocks noGrp="1"/>
          </p:cNvSpPr>
          <p:nvPr>
            <p:ph sz="quarter" idx="1"/>
          </p:nvPr>
        </p:nvSpPr>
        <p:spPr>
          <a:xfrm>
            <a:off x="457200" y="1600200"/>
            <a:ext cx="4038600" cy="2185988"/>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4648200" y="1600200"/>
            <a:ext cx="4038600" cy="2185988"/>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Объект 4"/>
          <p:cNvSpPr>
            <a:spLocks noGrp="1"/>
          </p:cNvSpPr>
          <p:nvPr>
            <p:ph sz="quarter" idx="3"/>
          </p:nvPr>
        </p:nvSpPr>
        <p:spPr>
          <a:xfrm>
            <a:off x="457200" y="3938588"/>
            <a:ext cx="4038600" cy="2187575"/>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Объект 5"/>
          <p:cNvSpPr>
            <a:spLocks noGrp="1"/>
          </p:cNvSpPr>
          <p:nvPr>
            <p:ph sz="quarter" idx="4"/>
          </p:nvPr>
        </p:nvSpPr>
        <p:spPr>
          <a:xfrm>
            <a:off x="4648200" y="3938588"/>
            <a:ext cx="4038600" cy="2187575"/>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ru-RU" dirty="0">
              <a:solidFill>
                <a:srgbClr val="000000"/>
              </a:solidFill>
            </a:endParaRPr>
          </a:p>
        </p:txBody>
      </p:sp>
      <p:sp>
        <p:nvSpPr>
          <p:cNvPr id="8"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r>
              <a:rPr lang="ru-RU" dirty="0" smtClean="0">
                <a:solidFill>
                  <a:srgbClr val="000000"/>
                </a:solidFill>
              </a:rPr>
              <a:t>3</a:t>
            </a:r>
            <a:endParaRPr lang="ru-RU" dirty="0">
              <a:solidFill>
                <a:srgbClr val="000000"/>
              </a:solidFill>
            </a:endParaRPr>
          </a:p>
        </p:txBody>
      </p:sp>
      <p:sp>
        <p:nvSpPr>
          <p:cNvPr id="9" name="Rectangle 6"/>
          <p:cNvSpPr>
            <a:spLocks noGrp="1" noChangeArrowheads="1"/>
          </p:cNvSpPr>
          <p:nvPr>
            <p:ph type="sldNum" sz="quarter" idx="12"/>
          </p:nvPr>
        </p:nvSpPr>
        <p:spPr>
          <a:xfrm>
            <a:off x="3518520" y="6356351"/>
            <a:ext cx="2133600" cy="365125"/>
          </a:xfrm>
          <a:prstGeom prst="rect">
            <a:avLst/>
          </a:prstGeom>
          <a:ln/>
        </p:spPr>
        <p:txBody>
          <a:bodyPr/>
          <a:lstStyle>
            <a:lvl1pPr>
              <a:defRPr/>
            </a:lvl1pPr>
          </a:lstStyle>
          <a:p>
            <a:pPr>
              <a:defRPr/>
            </a:pPr>
            <a:fld id="{2EA27A8F-25FC-432D-AD7A-4E6D20BAA9CF}" type="slidenum">
              <a:rPr lang="ru-RU">
                <a:solidFill>
                  <a:srgbClr val="000000"/>
                </a:solidFill>
              </a:rPr>
              <a:pPr>
                <a:defRPr/>
              </a:pPr>
              <a:t>‹#›</a:t>
            </a:fld>
            <a:endParaRPr lang="ru-RU" dirty="0">
              <a:solidFill>
                <a:srgbClr val="000000"/>
              </a:solidFill>
            </a:endParaRPr>
          </a:p>
        </p:txBody>
      </p:sp>
    </p:spTree>
    <p:extLst>
      <p:ext uri="{BB962C8B-B14F-4D97-AF65-F5344CB8AC3E}">
        <p14:creationId xmlns:p14="http://schemas.microsoft.com/office/powerpoint/2010/main" val="2789504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cstate="print">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0" r:id="rId1"/>
    <p:sldLayoutId id="2147483688" r:id="rId2"/>
    <p:sldLayoutId id="2147483649" r:id="rId3"/>
    <p:sldLayoutId id="2147483687" r:id="rId4"/>
    <p:sldLayoutId id="2147483690" r:id="rId5"/>
    <p:sldLayoutId id="2147483691" r:id="rId6"/>
  </p:sldLayoutIdLst>
  <p:transition spd="med"/>
  <p:txStyles>
    <p:titleStyle>
      <a:lvl1pPr marL="0" marR="0" indent="0" algn="l" defTabSz="914400" rtl="0" latinLnBrk="0">
        <a:lnSpc>
          <a:spcPct val="100000"/>
        </a:lnSpc>
        <a:spcBef>
          <a:spcPts val="0"/>
        </a:spcBef>
        <a:spcAft>
          <a:spcPts val="0"/>
        </a:spcAft>
        <a:buClrTx/>
        <a:buSzTx/>
        <a:buFontTx/>
        <a:buNone/>
        <a:tabLst/>
        <a:defRPr sz="2000" b="0" i="0" u="none" strike="noStrike" cap="none" spc="0" baseline="0">
          <a:ln>
            <a:noFill/>
          </a:ln>
          <a:solidFill>
            <a:srgbClr val="000000"/>
          </a:solidFill>
          <a:uFillTx/>
          <a:latin typeface="+mj-lt"/>
          <a:ea typeface="+mj-ea"/>
          <a:cs typeface="+mj-cs"/>
          <a:sym typeface="Calibri"/>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5pPr>
      <a:lvl6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6pPr>
      <a:lvl7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7pPr>
      <a:lvl8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8pPr>
      <a:lvl9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9pPr>
    </p:titleStyle>
    <p:bodyStyle>
      <a:lvl1pPr marL="0" marR="0" indent="0" algn="l" defTabSz="910238" rtl="0" eaLnBrk="1" fontAlgn="auto" latinLnBrk="0" hangingPunct="1">
        <a:lnSpc>
          <a:spcPct val="100000"/>
        </a:lnSpc>
        <a:spcBef>
          <a:spcPts val="600"/>
        </a:spcBef>
        <a:spcAft>
          <a:spcPts val="0"/>
        </a:spcAft>
        <a:buClrTx/>
        <a:buSzPct val="100000"/>
        <a:buFont typeface="Arial"/>
        <a:buNone/>
        <a:tabLst/>
        <a:defRPr sz="1500" b="0" i="0" u="none" strike="noStrike" cap="none" spc="0" baseline="0">
          <a:ln>
            <a:noFill/>
          </a:ln>
          <a:solidFill>
            <a:srgbClr val="000000"/>
          </a:solidFill>
          <a:uFillTx/>
          <a:latin typeface="PFDinTextCondPro-Medium" panose="02000500000000020004" pitchFamily="2" charset="0"/>
          <a:ea typeface="+mj-ea"/>
          <a:cs typeface="+mj-cs"/>
          <a:sym typeface="PFDinTextCondPro-Light"/>
        </a:defRPr>
      </a:lvl1pPr>
      <a:lvl2pPr marL="783771" marR="0" indent="-326571"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2pPr>
      <a:lvl3pPr marL="1219200" marR="0" indent="-30480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3pPr>
      <a:lvl4pPr marL="17373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4pPr>
      <a:lvl5pPr marL="21945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5pPr>
      <a:lvl6pPr marL="26517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6pPr>
      <a:lvl7pPr marL="31089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7pPr>
      <a:lvl8pPr marL="35661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8pPr>
      <a:lvl9pPr marL="40233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9pPr>
    </p:bodyStyle>
    <p:otherStyle>
      <a:lvl1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1pPr>
      <a:lvl2pPr marL="0" marR="0" indent="4572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2pPr>
      <a:lvl3pPr marL="0" marR="0" indent="9144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3pPr>
      <a:lvl4pPr marL="0" marR="0" indent="13716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4pPr>
      <a:lvl5pPr marL="0" marR="0" indent="18288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5pPr>
      <a:lvl6pPr marL="0" marR="0" indent="22860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6pPr>
      <a:lvl7pPr marL="0" marR="0" indent="27432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7pPr>
      <a:lvl8pPr marL="0" marR="0" indent="32004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8pPr>
      <a:lvl9pPr marL="0" marR="0" indent="36576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Текст 3"/>
          <p:cNvSpPr txBox="1"/>
          <p:nvPr/>
        </p:nvSpPr>
        <p:spPr>
          <a:xfrm>
            <a:off x="3161008" y="5427879"/>
            <a:ext cx="2592290" cy="2769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1500">
                <a:solidFill>
                  <a:srgbClr val="FFFFFF"/>
                </a:solidFill>
                <a:latin typeface="PFDinTextCondPro-Regular"/>
                <a:ea typeface="PFDinTextCondPro-Regular"/>
                <a:cs typeface="PFDinTextCondPro-Regular"/>
                <a:sym typeface="PFDinTextCondPro-Regular"/>
              </a:defRPr>
            </a:lvl1pPr>
          </a:lstStyle>
          <a:p>
            <a:r>
              <a:rPr lang="ru-RU" sz="1200" dirty="0" smtClean="0">
                <a:latin typeface="Times New Roman" panose="02020603050405020304" pitchFamily="18" charset="0"/>
                <a:cs typeface="Times New Roman" panose="02020603050405020304" pitchFamily="18" charset="0"/>
              </a:rPr>
              <a:t>2020</a:t>
            </a:r>
            <a:r>
              <a:rPr lang="ru-RU" sz="1200" dirty="0" smtClean="0"/>
              <a:t> г.</a:t>
            </a:r>
            <a:endParaRPr sz="1200" dirty="0"/>
          </a:p>
        </p:txBody>
      </p:sp>
      <p:sp>
        <p:nvSpPr>
          <p:cNvPr id="2" name="Прямоугольник 1"/>
          <p:cNvSpPr/>
          <p:nvPr/>
        </p:nvSpPr>
        <p:spPr>
          <a:xfrm>
            <a:off x="1513928" y="3199535"/>
            <a:ext cx="5886450" cy="923330"/>
          </a:xfrm>
          <a:prstGeom prst="rect">
            <a:avLst/>
          </a:prstGeom>
        </p:spPr>
        <p:txBody>
          <a:bodyPr wrap="square">
            <a:spAutoFit/>
          </a:bodyPr>
          <a:lstStyle/>
          <a:p>
            <a:pPr lvl="0" algn="ctr" hangingPunct="1"/>
            <a:r>
              <a:rPr lang="ru-RU" sz="5400" b="1" kern="1200"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latin typeface="Calibri"/>
                <a:ea typeface="+mn-ea"/>
                <a:cs typeface="+mn-cs"/>
              </a:rPr>
              <a:t>Последнее </a:t>
            </a:r>
            <a:r>
              <a:rPr lang="ru-RU" sz="5400" b="1" kern="1200" spc="50" dirty="0" err="1">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latin typeface="Calibri"/>
                <a:ea typeface="+mn-ea"/>
                <a:cs typeface="+mn-cs"/>
              </a:rPr>
              <a:t>селфи</a:t>
            </a:r>
            <a:r>
              <a:rPr lang="ru-RU" sz="5400" b="1" kern="1200"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latin typeface="Calibri"/>
                <a:ea typeface="+mn-ea"/>
                <a:cs typeface="+mn-cs"/>
              </a:rPr>
              <a:t> </a:t>
            </a:r>
          </a:p>
        </p:txBody>
      </p:sp>
      <p:sp>
        <p:nvSpPr>
          <p:cNvPr id="3" name="Прямоугольник 2"/>
          <p:cNvSpPr/>
          <p:nvPr/>
        </p:nvSpPr>
        <p:spPr>
          <a:xfrm>
            <a:off x="6193958" y="5520212"/>
            <a:ext cx="2412840" cy="369332"/>
          </a:xfrm>
          <a:prstGeom prst="rect">
            <a:avLst/>
          </a:prstGeom>
        </p:spPr>
        <p:txBody>
          <a:bodyPr wrap="none">
            <a:spAutoFit/>
          </a:bodyPr>
          <a:lstStyle/>
          <a:p>
            <a:r>
              <a:rPr lang="ru-RU" dirty="0">
                <a:solidFill>
                  <a:schemeClr val="tx2">
                    <a:lumMod val="50000"/>
                  </a:schemeClr>
                </a:solidFill>
              </a:rPr>
              <a:t>Автор: Е.А. </a:t>
            </a:r>
            <a:r>
              <a:rPr lang="ru-RU" dirty="0" err="1">
                <a:solidFill>
                  <a:schemeClr val="tx2">
                    <a:lumMod val="50000"/>
                  </a:schemeClr>
                </a:solidFill>
              </a:rPr>
              <a:t>Шарлаимова</a:t>
            </a:r>
            <a:r>
              <a:rPr lang="ru-RU" dirty="0">
                <a:solidFill>
                  <a:schemeClr val="tx2">
                    <a:lumMod val="50000"/>
                  </a:schemeClr>
                </a:solidFill>
              </a:rPr>
              <a:t> </a:t>
            </a: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txBox="1">
            <a:spLocks/>
          </p:cNvSpPr>
          <p:nvPr/>
        </p:nvSpPr>
        <p:spPr>
          <a:xfrm>
            <a:off x="4139952" y="6449222"/>
            <a:ext cx="720000" cy="396000"/>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fld id="{0C7F57C0-2A0C-1749-B550-E7413366F02A}" type="slidenum">
              <a:rPr lang="ru-RU" sz="1400" smtClean="0">
                <a:solidFill>
                  <a:schemeClr val="tx1"/>
                </a:solidFill>
                <a:latin typeface="Arial Narrow" panose="020B0606020202030204" pitchFamily="34" charset="0"/>
              </a:rPr>
              <a:pPr algn="ctr"/>
              <a:t>10</a:t>
            </a:fld>
            <a:endParaRPr lang="ru-RU" sz="1400" dirty="0">
              <a:solidFill>
                <a:schemeClr val="tx1"/>
              </a:solidFill>
              <a:latin typeface="Arial Narrow" panose="020B0606020202030204" pitchFamily="34" charset="0"/>
            </a:endParaRPr>
          </a:p>
        </p:txBody>
      </p:sp>
      <p:pic>
        <p:nvPicPr>
          <p:cNvPr id="5" name="Picture 2" descr="C:\Users\sharlaimova-ka\Desktop\1381484356_znak_opasnost_porazheniya_elektricheskim_tokom_abali ru_.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06368" y="260648"/>
            <a:ext cx="5839594" cy="3671392"/>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504825" y="4383465"/>
            <a:ext cx="8096250" cy="1754326"/>
          </a:xfrm>
          <a:prstGeom prst="rect">
            <a:avLst/>
          </a:prstGeom>
        </p:spPr>
        <p:txBody>
          <a:bodyPr wrap="square">
            <a:spAutoFit/>
          </a:bodyPr>
          <a:lstStyle/>
          <a:p>
            <a:pPr algn="just"/>
            <a:r>
              <a:rPr lang="ru-RU" i="1" dirty="0"/>
              <a:t>Весь день с Федей были мать и отец, а поздно вечером, когда позади остались уколы и болезненная перевязка, Федя лежал и смотрел на сияющую большую луну, которая неподвижно застыла в его окне. Он думал теперь не о боли, которую пережил и даже не о близких, которые так сильно переживали за него, он думал о том, как быстро может оборваться жизнь, если быть невнимательным и беспечным. </a:t>
            </a:r>
          </a:p>
          <a:p>
            <a:endParaRPr lang="ru-RU" dirty="0"/>
          </a:p>
        </p:txBody>
      </p:sp>
    </p:spTree>
    <p:extLst>
      <p:ext uri="{BB962C8B-B14F-4D97-AF65-F5344CB8AC3E}">
        <p14:creationId xmlns:p14="http://schemas.microsoft.com/office/powerpoint/2010/main" val="2805183197"/>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1739811"/>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txBox="1">
            <a:spLocks/>
          </p:cNvSpPr>
          <p:nvPr/>
        </p:nvSpPr>
        <p:spPr>
          <a:xfrm>
            <a:off x="4139952" y="6449222"/>
            <a:ext cx="720000" cy="396000"/>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fld id="{0C7F57C0-2A0C-1749-B550-E7413366F02A}" type="slidenum">
              <a:rPr lang="ru-RU" sz="1400" smtClean="0">
                <a:solidFill>
                  <a:schemeClr val="tx1"/>
                </a:solidFill>
                <a:latin typeface="Arial Narrow" panose="020B0606020202030204" pitchFamily="34" charset="0"/>
              </a:rPr>
              <a:pPr algn="ctr"/>
              <a:t>2</a:t>
            </a:fld>
            <a:endParaRPr lang="ru-RU" sz="1400" dirty="0">
              <a:solidFill>
                <a:schemeClr val="tx1"/>
              </a:solidFill>
              <a:latin typeface="Arial Narrow" panose="020B0606020202030204" pitchFamily="34" charset="0"/>
            </a:endParaRPr>
          </a:p>
        </p:txBody>
      </p:sp>
      <p:pic>
        <p:nvPicPr>
          <p:cNvPr id="8" name="Picture 2" descr="C:\Users\sharlaimova-ka\Desktop\картинка\uravnenie-mnogochlen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2497" y="841673"/>
            <a:ext cx="6694909" cy="4465504"/>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p:nvSpPr>
        <p:spPr>
          <a:xfrm>
            <a:off x="882681" y="5309283"/>
            <a:ext cx="7324725" cy="1200329"/>
          </a:xfrm>
          <a:prstGeom prst="rect">
            <a:avLst/>
          </a:prstGeom>
        </p:spPr>
        <p:txBody>
          <a:bodyPr wrap="square">
            <a:spAutoFit/>
          </a:bodyPr>
          <a:lstStyle/>
          <a:p>
            <a:pPr algn="just"/>
            <a:r>
              <a:rPr lang="ru-RU" i="1" dirty="0"/>
              <a:t>11 «А» был хоть и не большим, но очень дружным классом, где училось всего-навсего 9 человек. Март ещё только наступил, но внутри у каждого уже ощущалось трепетное волнение по поводу предстоящих экзаменов, торжественного выпускного и начала новой неизвестной жизни. </a:t>
            </a:r>
          </a:p>
        </p:txBody>
      </p:sp>
    </p:spTree>
    <p:extLst>
      <p:ext uri="{BB962C8B-B14F-4D97-AF65-F5344CB8AC3E}">
        <p14:creationId xmlns:p14="http://schemas.microsoft.com/office/powerpoint/2010/main" val="155617691"/>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txBox="1">
            <a:spLocks/>
          </p:cNvSpPr>
          <p:nvPr/>
        </p:nvSpPr>
        <p:spPr>
          <a:xfrm>
            <a:off x="4139952" y="6449222"/>
            <a:ext cx="720000" cy="396000"/>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fld id="{0C7F57C0-2A0C-1749-B550-E7413366F02A}" type="slidenum">
              <a:rPr lang="ru-RU" sz="1400" smtClean="0">
                <a:solidFill>
                  <a:schemeClr val="tx1"/>
                </a:solidFill>
                <a:latin typeface="Arial Narrow" panose="020B0606020202030204" pitchFamily="34" charset="0"/>
              </a:rPr>
              <a:pPr algn="ctr"/>
              <a:t>3</a:t>
            </a:fld>
            <a:endParaRPr lang="ru-RU" sz="1400" dirty="0">
              <a:solidFill>
                <a:schemeClr val="tx1"/>
              </a:solidFill>
              <a:latin typeface="Arial Narrow" panose="020B0606020202030204" pitchFamily="34" charset="0"/>
            </a:endParaRPr>
          </a:p>
        </p:txBody>
      </p:sp>
      <p:pic>
        <p:nvPicPr>
          <p:cNvPr id="6" name="Picture 2" descr="C:\Users\sharlaimova-ka\Desktop\картинка\NCFU270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97198" y="662980"/>
            <a:ext cx="6336705" cy="4176464"/>
          </a:xfrm>
          <a:prstGeom prst="rect">
            <a:avLst/>
          </a:prstGeom>
          <a:noFill/>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800099" y="4952688"/>
            <a:ext cx="7534275" cy="1477328"/>
          </a:xfrm>
          <a:prstGeom prst="rect">
            <a:avLst/>
          </a:prstGeom>
        </p:spPr>
        <p:txBody>
          <a:bodyPr wrap="square">
            <a:spAutoFit/>
          </a:bodyPr>
          <a:lstStyle/>
          <a:p>
            <a:pPr algn="just"/>
            <a:r>
              <a:rPr lang="ru-RU" i="1" dirty="0"/>
              <a:t>Федя или, как его прозвали друзья, </a:t>
            </a:r>
            <a:r>
              <a:rPr lang="ru-RU" i="1" dirty="0" err="1"/>
              <a:t>Федук</a:t>
            </a:r>
            <a:r>
              <a:rPr lang="ru-RU" i="1" dirty="0"/>
              <a:t>, в детстве мечтал стать изобретателем, а жить хотел в Японии, но поскольку в ближайшей перспективе ничего из этого не брезжило на горизонте, то мать смогла уговорить его стать инженером. Каким именно инженером, Федя ещё не решил, хотя многие науки давались ему легко и небезынтересно. </a:t>
            </a:r>
          </a:p>
        </p:txBody>
      </p:sp>
    </p:spTree>
    <p:extLst>
      <p:ext uri="{BB962C8B-B14F-4D97-AF65-F5344CB8AC3E}">
        <p14:creationId xmlns:p14="http://schemas.microsoft.com/office/powerpoint/2010/main" val="4271653306"/>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txBox="1">
            <a:spLocks/>
          </p:cNvSpPr>
          <p:nvPr/>
        </p:nvSpPr>
        <p:spPr>
          <a:xfrm>
            <a:off x="4139952" y="6449222"/>
            <a:ext cx="720000" cy="396000"/>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fld id="{0C7F57C0-2A0C-1749-B550-E7413366F02A}" type="slidenum">
              <a:rPr lang="ru-RU" sz="1400" smtClean="0">
                <a:solidFill>
                  <a:schemeClr val="tx1"/>
                </a:solidFill>
                <a:latin typeface="Arial Narrow" panose="020B0606020202030204" pitchFamily="34" charset="0"/>
              </a:rPr>
              <a:pPr algn="ctr"/>
              <a:t>4</a:t>
            </a:fld>
            <a:endParaRPr lang="ru-RU" sz="1400" dirty="0">
              <a:solidFill>
                <a:schemeClr val="tx1"/>
              </a:solidFill>
              <a:latin typeface="Arial Narrow" panose="020B0606020202030204" pitchFamily="34" charset="0"/>
            </a:endParaRPr>
          </a:p>
        </p:txBody>
      </p:sp>
      <p:sp>
        <p:nvSpPr>
          <p:cNvPr id="2" name="Прямоугольник 1"/>
          <p:cNvSpPr/>
          <p:nvPr/>
        </p:nvSpPr>
        <p:spPr>
          <a:xfrm>
            <a:off x="733425" y="4297740"/>
            <a:ext cx="7848600" cy="2031325"/>
          </a:xfrm>
          <a:prstGeom prst="rect">
            <a:avLst/>
          </a:prstGeom>
        </p:spPr>
        <p:txBody>
          <a:bodyPr wrap="square">
            <a:spAutoFit/>
          </a:bodyPr>
          <a:lstStyle/>
          <a:p>
            <a:pPr algn="just"/>
            <a:r>
              <a:rPr lang="ru-RU" i="1" dirty="0"/>
              <a:t>Вечером, когда Федя возвращался домой, он увидел, как бригада монтёров работает на трансформаторной подстанции. Все они были в синих костюмах и ярких касках. Каска, как ни странно у Феди была (досталась от дяди, который когда-то давно работал где-то на севере электриком), оставалось найти синий костюм и дело в шляпе. Варя, наконец-то, отстанет со своим глупым альбомом и больше не придется принимать активное участие в подготовке предстоящего мероприятия. </a:t>
            </a:r>
          </a:p>
        </p:txBody>
      </p:sp>
      <p:pic>
        <p:nvPicPr>
          <p:cNvPr id="1026" name="Picture 2" descr="D:\E7B6489C-18DF-4AD3-946D-AB6C11F09DC9.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38324" y="747830"/>
            <a:ext cx="5400675" cy="3600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2070489"/>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txBox="1">
            <a:spLocks/>
          </p:cNvSpPr>
          <p:nvPr/>
        </p:nvSpPr>
        <p:spPr>
          <a:xfrm>
            <a:off x="4139952" y="6449222"/>
            <a:ext cx="720000" cy="396000"/>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fld id="{0C7F57C0-2A0C-1749-B550-E7413366F02A}" type="slidenum">
              <a:rPr lang="ru-RU" sz="1400" smtClean="0">
                <a:solidFill>
                  <a:schemeClr val="tx1"/>
                </a:solidFill>
                <a:latin typeface="Arial Narrow" panose="020B0606020202030204" pitchFamily="34" charset="0"/>
              </a:rPr>
              <a:pPr algn="ctr"/>
              <a:t>5</a:t>
            </a:fld>
            <a:endParaRPr lang="ru-RU" sz="1400" dirty="0">
              <a:solidFill>
                <a:schemeClr val="tx1"/>
              </a:solidFill>
              <a:latin typeface="Arial Narrow" panose="020B0606020202030204" pitchFamily="34" charset="0"/>
            </a:endParaRPr>
          </a:p>
        </p:txBody>
      </p:sp>
      <p:sp>
        <p:nvSpPr>
          <p:cNvPr id="5" name="Объект 2"/>
          <p:cNvSpPr txBox="1">
            <a:spLocks/>
          </p:cNvSpPr>
          <p:nvPr/>
        </p:nvSpPr>
        <p:spPr>
          <a:xfrm>
            <a:off x="581024" y="5157192"/>
            <a:ext cx="7972103" cy="1252736"/>
          </a:xfrm>
          <a:prstGeom prst="rect">
            <a:avLst/>
          </a:prstGeom>
        </p:spPr>
        <p:txBody>
          <a:bodyPr>
            <a:normAutofit/>
          </a:bodyPr>
          <a:lstStyle>
            <a:lvl1pPr marL="0" marR="0" indent="0" algn="l" defTabSz="910238" rtl="0" eaLnBrk="1" fontAlgn="auto" latinLnBrk="0" hangingPunct="1">
              <a:lnSpc>
                <a:spcPct val="100000"/>
              </a:lnSpc>
              <a:spcBef>
                <a:spcPts val="600"/>
              </a:spcBef>
              <a:spcAft>
                <a:spcPts val="0"/>
              </a:spcAft>
              <a:buClrTx/>
              <a:buSzPct val="100000"/>
              <a:buFont typeface="Arial"/>
              <a:buNone/>
              <a:tabLst/>
              <a:defRPr sz="1500" b="0" i="0" u="none" strike="noStrike" cap="none" spc="0" baseline="0">
                <a:ln>
                  <a:noFill/>
                </a:ln>
                <a:solidFill>
                  <a:srgbClr val="000000"/>
                </a:solidFill>
                <a:uFillTx/>
                <a:latin typeface="PFDinTextCondPro-Medium" panose="02000500000000020004" pitchFamily="2" charset="0"/>
                <a:ea typeface="+mj-ea"/>
                <a:cs typeface="+mj-cs"/>
                <a:sym typeface="PFDinTextCondPro-Light"/>
              </a:defRPr>
            </a:lvl1pPr>
            <a:lvl2pPr marL="783771" marR="0" indent="-326571"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2pPr>
            <a:lvl3pPr marL="1219200" marR="0" indent="-30480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3pPr>
            <a:lvl4pPr marL="17373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4pPr>
            <a:lvl5pPr marL="21945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5pPr>
            <a:lvl6pPr marL="26517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6pPr>
            <a:lvl7pPr marL="31089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7pPr>
            <a:lvl8pPr marL="35661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8pPr>
            <a:lvl9pPr marL="40233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9pPr>
          </a:lstStyle>
          <a:p>
            <a:pPr algn="just"/>
            <a:r>
              <a:rPr lang="ru-RU" sz="1600" i="1" dirty="0" smtClean="0"/>
              <a:t>Федя сунул </a:t>
            </a:r>
            <a:r>
              <a:rPr lang="ru-RU" sz="1600" i="1" dirty="0" err="1" smtClean="0"/>
              <a:t>селфи</a:t>
            </a:r>
            <a:r>
              <a:rPr lang="ru-RU" sz="1600" i="1" dirty="0" smtClean="0"/>
              <a:t>-палку и телефон в карман. Уже через минуту он залез на железную крышу подстанции, откуда открылся замечательный вид на свежую зелень, на клубящуюся пылью дорогу, на закатное солнце. Он сел и, побалтывая ногами, глубоко и вкусно вдохнул согретый майский воздух, наполнив им свою расправившуюся грудь. </a:t>
            </a:r>
            <a:endParaRPr lang="ru-RU" sz="1600" i="1" dirty="0"/>
          </a:p>
        </p:txBody>
      </p:sp>
      <p:pic>
        <p:nvPicPr>
          <p:cNvPr id="1027" name="Picture 3" descr="C:\Users\sharlaimova-ka\Desktop\RIMG9835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9600" y="850703"/>
            <a:ext cx="5314949" cy="41975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3856458"/>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txBox="1">
            <a:spLocks/>
          </p:cNvSpPr>
          <p:nvPr/>
        </p:nvSpPr>
        <p:spPr>
          <a:xfrm>
            <a:off x="4139952" y="6449222"/>
            <a:ext cx="720000" cy="396000"/>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fld id="{0C7F57C0-2A0C-1749-B550-E7413366F02A}" type="slidenum">
              <a:rPr lang="ru-RU" sz="1400" smtClean="0">
                <a:solidFill>
                  <a:schemeClr val="tx1"/>
                </a:solidFill>
                <a:latin typeface="Arial Narrow" panose="020B0606020202030204" pitchFamily="34" charset="0"/>
              </a:rPr>
              <a:pPr algn="ctr"/>
              <a:t>6</a:t>
            </a:fld>
            <a:endParaRPr lang="ru-RU" sz="1400" dirty="0">
              <a:solidFill>
                <a:schemeClr val="tx1"/>
              </a:solidFill>
              <a:latin typeface="Arial Narrow" panose="020B0606020202030204" pitchFamily="34" charset="0"/>
            </a:endParaRPr>
          </a:p>
        </p:txBody>
      </p:sp>
      <p:pic>
        <p:nvPicPr>
          <p:cNvPr id="6" name="Picture 2" descr="C:\Users\sharlaimova-ka\Desktop\картинка\5-travmy-klassificirujutsja-na-legkie-i-tjazhely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2209" y="785664"/>
            <a:ext cx="6483086" cy="3646736"/>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733424" y="4438740"/>
            <a:ext cx="7743825" cy="2031325"/>
          </a:xfrm>
          <a:prstGeom prst="rect">
            <a:avLst/>
          </a:prstGeom>
        </p:spPr>
        <p:txBody>
          <a:bodyPr wrap="square">
            <a:spAutoFit/>
          </a:bodyPr>
          <a:lstStyle/>
          <a:p>
            <a:pPr algn="just"/>
            <a:r>
              <a:rPr lang="ru-RU" i="1" dirty="0"/>
              <a:t>Федя почувствовал адскую боль, пронзившую его тело настолько быстро, что вначале было непонятно боль ли это вообще. Он смутно ощутил, как упал с высоты и как его руки и ноги тут же обмякли. Пахло чем-то палёным и едким. Федя попытался встать, но каждый сантиметр его тела пронзали миллионы невидимых и раскалённых игл. Кажется, они впивались не только в плоть, но и в сами кости, а потом проходили и сквозь них. Лишь холодная земля забирала на себя жар расплавленной одежды и обожжённой кожи. </a:t>
            </a:r>
          </a:p>
        </p:txBody>
      </p:sp>
    </p:spTree>
    <p:extLst>
      <p:ext uri="{BB962C8B-B14F-4D97-AF65-F5344CB8AC3E}">
        <p14:creationId xmlns:p14="http://schemas.microsoft.com/office/powerpoint/2010/main" val="1047966323"/>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txBox="1">
            <a:spLocks/>
          </p:cNvSpPr>
          <p:nvPr/>
        </p:nvSpPr>
        <p:spPr>
          <a:xfrm>
            <a:off x="4139952" y="6449222"/>
            <a:ext cx="720000" cy="396000"/>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fld id="{0C7F57C0-2A0C-1749-B550-E7413366F02A}" type="slidenum">
              <a:rPr lang="ru-RU" sz="1400" smtClean="0">
                <a:solidFill>
                  <a:schemeClr val="tx1"/>
                </a:solidFill>
                <a:latin typeface="Arial Narrow" panose="020B0606020202030204" pitchFamily="34" charset="0"/>
              </a:rPr>
              <a:pPr algn="ctr"/>
              <a:t>7</a:t>
            </a:fld>
            <a:endParaRPr lang="ru-RU" sz="1400" dirty="0">
              <a:solidFill>
                <a:schemeClr val="tx1"/>
              </a:solidFill>
              <a:latin typeface="Arial Narrow" panose="020B0606020202030204" pitchFamily="34" charset="0"/>
            </a:endParaRPr>
          </a:p>
        </p:txBody>
      </p:sp>
      <p:pic>
        <p:nvPicPr>
          <p:cNvPr id="5" name="Picture 3" descr="C:\Users\sharlaimova-ka\Desktop\картинка\co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893" y="1096938"/>
            <a:ext cx="5450420" cy="368461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sharlaimova-ka\Desktop\картинка\pictur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72150" y="2574261"/>
            <a:ext cx="2776826" cy="2420661"/>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990213" y="5007186"/>
            <a:ext cx="7739478" cy="1477328"/>
          </a:xfrm>
          <a:prstGeom prst="rect">
            <a:avLst/>
          </a:prstGeom>
        </p:spPr>
        <p:txBody>
          <a:bodyPr wrap="square">
            <a:spAutoFit/>
          </a:bodyPr>
          <a:lstStyle/>
          <a:p>
            <a:pPr algn="just"/>
            <a:r>
              <a:rPr lang="ru-RU" i="1" dirty="0"/>
              <a:t>Очнулся он в больнице, в белой палате. В окно било жёлтое солнце, а в воздухе витал тонкий аромат сирени, перемешанный  с тяжёлым запахом лекарств. Весело и пронзительно свистели ласточки, на стенах танцевали  прозрачные тени, а в углу на тумбе лежал самодельный яркий альбом, перемотанный тонкой красной лентой с большой и броской надписью «С любовью от 11 «А». </a:t>
            </a:r>
          </a:p>
        </p:txBody>
      </p:sp>
    </p:spTree>
    <p:extLst>
      <p:ext uri="{BB962C8B-B14F-4D97-AF65-F5344CB8AC3E}">
        <p14:creationId xmlns:p14="http://schemas.microsoft.com/office/powerpoint/2010/main" val="431454164"/>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txBox="1">
            <a:spLocks/>
          </p:cNvSpPr>
          <p:nvPr/>
        </p:nvSpPr>
        <p:spPr>
          <a:xfrm>
            <a:off x="4139952" y="6449222"/>
            <a:ext cx="720000" cy="396000"/>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fld id="{0C7F57C0-2A0C-1749-B550-E7413366F02A}" type="slidenum">
              <a:rPr lang="ru-RU" sz="1400" smtClean="0">
                <a:solidFill>
                  <a:schemeClr val="tx1"/>
                </a:solidFill>
                <a:latin typeface="Arial Narrow" panose="020B0606020202030204" pitchFamily="34" charset="0"/>
              </a:rPr>
              <a:pPr algn="ctr"/>
              <a:t>8</a:t>
            </a:fld>
            <a:endParaRPr lang="ru-RU" sz="1400" dirty="0">
              <a:solidFill>
                <a:schemeClr val="tx1"/>
              </a:solidFill>
              <a:latin typeface="Arial Narrow" panose="020B0606020202030204" pitchFamily="34" charset="0"/>
            </a:endParaRPr>
          </a:p>
        </p:txBody>
      </p:sp>
      <p:pic>
        <p:nvPicPr>
          <p:cNvPr id="6" name="Picture 2" descr="C:\Users\sharlaimova-ka\Desktop\картинка\26dcd28fdb892b96b3decbc008e8927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4901" y="971972"/>
            <a:ext cx="7190101" cy="4032448"/>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514350" y="5160847"/>
            <a:ext cx="8353425" cy="1200329"/>
          </a:xfrm>
          <a:prstGeom prst="rect">
            <a:avLst/>
          </a:prstGeom>
        </p:spPr>
        <p:txBody>
          <a:bodyPr wrap="square">
            <a:spAutoFit/>
          </a:bodyPr>
          <a:lstStyle/>
          <a:p>
            <a:pPr algn="just"/>
            <a:r>
              <a:rPr lang="ru-RU" dirty="0"/>
              <a:t>-</a:t>
            </a:r>
            <a:r>
              <a:rPr lang="ru-RU" i="1" dirty="0"/>
              <a:t>Федя! </a:t>
            </a:r>
            <a:r>
              <a:rPr lang="ru-RU" i="1" dirty="0" err="1"/>
              <a:t>Федечка</a:t>
            </a:r>
            <a:r>
              <a:rPr lang="ru-RU" i="1" dirty="0"/>
              <a:t>! – она бросилась к больничной койке и судорожно зарыдала. Следом вошёл отец и Федин дядя, тот самый, каску которого он взял для снимка. Отец начал успокаивать безутешную мать, пока она не переставала плакать. Феде было очень жаль её, жаль, что именно он стал причиной этих слёз. </a:t>
            </a:r>
          </a:p>
        </p:txBody>
      </p:sp>
    </p:spTree>
    <p:extLst>
      <p:ext uri="{BB962C8B-B14F-4D97-AF65-F5344CB8AC3E}">
        <p14:creationId xmlns:p14="http://schemas.microsoft.com/office/powerpoint/2010/main" val="2643962654"/>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txBox="1">
            <a:spLocks/>
          </p:cNvSpPr>
          <p:nvPr/>
        </p:nvSpPr>
        <p:spPr>
          <a:xfrm>
            <a:off x="4139952" y="6449222"/>
            <a:ext cx="720000" cy="396000"/>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fld id="{0C7F57C0-2A0C-1749-B550-E7413366F02A}" type="slidenum">
              <a:rPr lang="ru-RU" sz="1400" smtClean="0">
                <a:solidFill>
                  <a:schemeClr val="tx1"/>
                </a:solidFill>
                <a:latin typeface="Arial Narrow" panose="020B0606020202030204" pitchFamily="34" charset="0"/>
              </a:rPr>
              <a:pPr algn="ctr"/>
              <a:t>9</a:t>
            </a:fld>
            <a:endParaRPr lang="ru-RU" sz="1400" dirty="0">
              <a:solidFill>
                <a:schemeClr val="tx1"/>
              </a:solidFill>
              <a:latin typeface="Arial Narrow" panose="020B0606020202030204" pitchFamily="34" charset="0"/>
            </a:endParaRPr>
          </a:p>
        </p:txBody>
      </p:sp>
      <p:pic>
        <p:nvPicPr>
          <p:cNvPr id="6" name="Picture 2" descr="C:\Users\sharlaimova-ka\Desktop\depositphotos-40713057-original-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19250" y="781472"/>
            <a:ext cx="5936633" cy="4233152"/>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477528" y="5252406"/>
            <a:ext cx="8220075" cy="1200329"/>
          </a:xfrm>
          <a:prstGeom prst="rect">
            <a:avLst/>
          </a:prstGeom>
        </p:spPr>
        <p:txBody>
          <a:bodyPr wrap="square">
            <a:spAutoFit/>
          </a:bodyPr>
          <a:lstStyle/>
          <a:p>
            <a:pPr algn="just"/>
            <a:r>
              <a:rPr lang="ru-RU" i="1" dirty="0"/>
              <a:t>Дядя Макар продолжал: «Тебя прохожая увидела. Перепугалась. Одежда на тебе почти вся сгорела, кожа с руки облезла – жуткое зрелище. Хорошо, что скорая быстро приехала, а то бы неизвестно чем кончилось. Но ты теперь об этом не думай, ни к чему. Пора мне, на днях постараюсь заехать». </a:t>
            </a:r>
          </a:p>
        </p:txBody>
      </p:sp>
    </p:spTree>
    <p:extLst>
      <p:ext uri="{BB962C8B-B14F-4D97-AF65-F5344CB8AC3E}">
        <p14:creationId xmlns:p14="http://schemas.microsoft.com/office/powerpoint/2010/main" val="572529096"/>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Тема Office">
  <a:themeElements>
    <a:clrScheme name="Россети Урал">
      <a:dk1>
        <a:srgbClr val="000000"/>
      </a:dk1>
      <a:lt1>
        <a:srgbClr val="FFFFFF"/>
      </a:lt1>
      <a:dk2>
        <a:srgbClr val="DFEBF7"/>
      </a:dk2>
      <a:lt2>
        <a:srgbClr val="A7A7A7"/>
      </a:lt2>
      <a:accent1>
        <a:srgbClr val="0F5994"/>
      </a:accent1>
      <a:accent2>
        <a:srgbClr val="618FC5"/>
      </a:accent2>
      <a:accent3>
        <a:srgbClr val="D7603A"/>
      </a:accent3>
      <a:accent4>
        <a:srgbClr val="D73C33"/>
      </a:accent4>
      <a:accent5>
        <a:srgbClr val="1DA117"/>
      </a:accent5>
      <a:accent6>
        <a:srgbClr val="69D0BC"/>
      </a:accent6>
      <a:hlink>
        <a:srgbClr val="725099"/>
      </a:hlink>
      <a:folHlink>
        <a:srgbClr val="8DB8E3"/>
      </a:folHlink>
    </a:clrScheme>
    <a:fontScheme name="Россети Урал">
      <a:majorFont>
        <a:latin typeface="PF Din Text Cond Pro Medium"/>
        <a:ea typeface="Calibri"/>
        <a:cs typeface="Calibri"/>
      </a:majorFont>
      <a:minorFont>
        <a:latin typeface="PF Din Text Cond Pro Light"/>
        <a:ea typeface="Helvetica"/>
        <a:cs typeface="Helvetica"/>
      </a:minorFont>
    </a:fontScheme>
    <a:fmtScheme name="Тема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Тема Office">
  <a:themeElements>
    <a:clrScheme name="Тема Offic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Тема Office">
      <a:majorFont>
        <a:latin typeface="Calibri"/>
        <a:ea typeface="Calibri"/>
        <a:cs typeface="Calibri"/>
      </a:majorFont>
      <a:minorFont>
        <a:latin typeface="Helvetica"/>
        <a:ea typeface="Helvetica"/>
        <a:cs typeface="Helvetica"/>
      </a:minorFont>
    </a:fontScheme>
    <a:fmtScheme name="Тема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4656</TotalTime>
  <Words>622</Words>
  <Application>Microsoft Office PowerPoint</Application>
  <PresentationFormat>Экран (4:3)</PresentationFormat>
  <Paragraphs>21</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Коковина Мария Александровна</dc:creator>
  <cp:lastModifiedBy>Шарлаимова Екатерина Анатольевна</cp:lastModifiedBy>
  <cp:revision>401</cp:revision>
  <cp:lastPrinted>2020-07-10T04:39:08Z</cp:lastPrinted>
  <dcterms:modified xsi:type="dcterms:W3CDTF">2020-11-24T03:08:29Z</dcterms:modified>
</cp:coreProperties>
</file>